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340E"/>
    <a:srgbClr val="96340E"/>
    <a:srgbClr val="A8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4001"/>
            <a:ext cx="10770704" cy="7976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Деловой английский язык, </a:t>
            </a:r>
            <a:r>
              <a:rPr lang="en-US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BEC</a:t>
            </a:r>
            <a:endParaRPr lang="ru-RU" sz="2000" b="1" dirty="0">
              <a:solidFill>
                <a:srgbClr val="B4340E"/>
              </a:solidFill>
              <a:latin typeface="HelveticaNeueCyr" panose="02000503040000020004" pitchFamily="50" charset="-52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B2 Business Vantage (BEC Vantage)</a:t>
            </a:r>
            <a:endParaRPr lang="ru-RU" sz="2000" b="1" dirty="0">
              <a:solidFill>
                <a:srgbClr val="B4340E"/>
              </a:solidFill>
              <a:latin typeface="HelveticaNeueCyr" panose="02000503040000020004" pitchFamily="50" charset="-52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128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контактных часов (всего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240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часов),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43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занятия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871931"/>
              </p:ext>
            </p:extLst>
          </p:nvPr>
        </p:nvGraphicFramePr>
        <p:xfrm>
          <a:off x="586410" y="2592000"/>
          <a:ext cx="11151703" cy="3032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46888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17673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Human resources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20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Marketing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20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998558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Entrepreneurship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20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056833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Business abroad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20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351326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5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New technologies, innovations and change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20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243012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6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customer relations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20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018832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7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Итоговая аттестация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Экзамен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161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4001"/>
            <a:ext cx="10770704" cy="7976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Деловой английский язык, </a:t>
            </a:r>
            <a:r>
              <a:rPr lang="en-US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BEC</a:t>
            </a:r>
            <a:endParaRPr lang="ru-RU" sz="2000" b="1" dirty="0">
              <a:solidFill>
                <a:srgbClr val="B4340E"/>
              </a:solidFill>
              <a:latin typeface="HelveticaNeueCyr" panose="02000503040000020004" pitchFamily="50" charset="-52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C1 Business Higher (BEC Higher)</a:t>
            </a:r>
            <a:endParaRPr lang="ru-RU" sz="2000" b="1" dirty="0">
              <a:solidFill>
                <a:srgbClr val="B4340E"/>
              </a:solidFill>
              <a:latin typeface="HelveticaNeueCyr" panose="02000503040000020004" pitchFamily="50" charset="-52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128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контактных часов (всего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240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часов),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43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занятия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601574"/>
              </p:ext>
            </p:extLst>
          </p:nvPr>
        </p:nvGraphicFramePr>
        <p:xfrm>
          <a:off x="586410" y="2592000"/>
          <a:ext cx="11151703" cy="3032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46888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17673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Management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20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Competitive advantage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20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998558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Advertising and sales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20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056833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Finance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20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351326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5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The work environment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20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243012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6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Corporate relationships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20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018832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7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Итоговая аттестация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Экзамен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161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7588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224</Words>
  <Application>Microsoft Office PowerPoint</Application>
  <PresentationFormat>Широкоэкранный</PresentationFormat>
  <Paragraphs>72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HelveticaNeueCyr</vt:lpstr>
      <vt:lpstr>Тема Office</vt:lpstr>
      <vt:lpstr>Россия, г. Санкт-Петербург 6-ая линия В.О., д. 15, офис 101 +7 (812) 363-66-59 perevod.spb@spbu.ru www.perevod.spbu.ru</vt:lpstr>
      <vt:lpstr>Россия, г. Санкт-Петербург 6-ая линия В.О., д. 15, офис 101 +7 (812) 363-66-59 perevod.spb@spbu.ru www.perevod.spbu.ru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ГИД-ПЕРЕВОДЧИК</dc:title>
  <dc:creator>Марина Добровольская</dc:creator>
  <cp:lastModifiedBy>Анисимова Ксения</cp:lastModifiedBy>
  <cp:revision>33</cp:revision>
  <dcterms:created xsi:type="dcterms:W3CDTF">2018-04-16T18:18:47Z</dcterms:created>
  <dcterms:modified xsi:type="dcterms:W3CDTF">2023-04-07T14:51:10Z</dcterms:modified>
</cp:coreProperties>
</file>