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Перевод для военно-промышленного комплекса (ВПК)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47840"/>
              </p:ext>
            </p:extLst>
          </p:nvPr>
        </p:nvGraphicFramePr>
        <p:xfrm>
          <a:off x="586410" y="2088000"/>
          <a:ext cx="11151703" cy="456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Общая лексика по темам: армия, вооружение. Особенности военного перевода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Военно-морское вооружение и терминология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Авиация, ракетная техника и космическая техника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Артиллерия и стрелковое вооружение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5610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Танковое и самоходное вооружение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41406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Оружие массового поражения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81089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Военно-промышленный комплекс. Разоружение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00294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141</Words>
  <Application>Microsoft Office PowerPoint</Application>
  <PresentationFormat>Широкоэкранный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42</cp:revision>
  <dcterms:created xsi:type="dcterms:W3CDTF">2018-04-16T18:18:47Z</dcterms:created>
  <dcterms:modified xsi:type="dcterms:W3CDTF">2023-03-11T19:29:14Z</dcterms:modified>
</cp:coreProperties>
</file>