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340E"/>
    <a:srgbClr val="A8340E"/>
    <a:srgbClr val="B434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96" y="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52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90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02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98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556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34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71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546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62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98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27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43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erevod.spb@spbu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erevod.spb@spbu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9486" y="0"/>
            <a:ext cx="7304314" cy="1062446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Россия, г. Санкт-Петербург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6-ая линия В.О., д. 15, офис 101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+7 (812) 363-66-59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perevod.spb@spbu.ru</a:t>
            </a:r>
            <a:b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www.perevod.spbu.ru</a:t>
            </a:r>
            <a:endParaRPr lang="ru-RU" sz="1400" dirty="0">
              <a:solidFill>
                <a:srgbClr val="B4340E"/>
              </a:solidFill>
              <a:latin typeface="HelveticaNeueCyr" panose="02000503040000020004" pitchFamily="50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60000"/>
            <a:ext cx="10373139" cy="7527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>
                <a:solidFill>
                  <a:srgbClr val="B4340E"/>
                </a:solidFill>
                <a:latin typeface="HelveticaNeueCyr" panose="02000503040000020004" pitchFamily="50" charset="-52"/>
                <a:ea typeface="+mj-ea"/>
                <a:cs typeface="+mj-cs"/>
              </a:rPr>
              <a:t>Искусство перевода. Перевод в сфере культуры и искусства</a:t>
            </a:r>
          </a:p>
          <a:p>
            <a:pPr marL="0" indent="0" algn="ctr">
              <a:buNone/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24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 контактных часа (всего 72 часа),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8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 занятий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A467848-3054-423F-9B49-D33038E7B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919886"/>
              </p:ext>
            </p:extLst>
          </p:nvPr>
        </p:nvGraphicFramePr>
        <p:xfrm>
          <a:off x="586410" y="2088000"/>
          <a:ext cx="11151703" cy="3945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764">
                  <a:extLst>
                    <a:ext uri="{9D8B030D-6E8A-4147-A177-3AD203B41FA5}">
                      <a16:colId xmlns:a16="http://schemas.microsoft.com/office/drawing/2014/main" val="3839369282"/>
                    </a:ext>
                  </a:extLst>
                </a:gridCol>
                <a:gridCol w="6220255">
                  <a:extLst>
                    <a:ext uri="{9D8B030D-6E8A-4147-A177-3AD203B41FA5}">
                      <a16:colId xmlns:a16="http://schemas.microsoft.com/office/drawing/2014/main" val="215464196"/>
                    </a:ext>
                  </a:extLst>
                </a:gridCol>
                <a:gridCol w="1444306">
                  <a:extLst>
                    <a:ext uri="{9D8B030D-6E8A-4147-A177-3AD203B41FA5}">
                      <a16:colId xmlns:a16="http://schemas.microsoft.com/office/drawing/2014/main" val="3047051840"/>
                    </a:ext>
                  </a:extLst>
                </a:gridCol>
                <a:gridCol w="2632378">
                  <a:extLst>
                    <a:ext uri="{9D8B030D-6E8A-4147-A177-3AD203B41FA5}">
                      <a16:colId xmlns:a16="http://schemas.microsoft.com/office/drawing/2014/main" val="3772272816"/>
                    </a:ext>
                  </a:extLst>
                </a:gridCol>
              </a:tblGrid>
              <a:tr h="56251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Номер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Название темы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Количество  часов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Формат занятий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11461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1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Введение. </a:t>
                      </a:r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История искусств. Особенности перевода в сфере культуры и искусства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569258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Живопись и графика — основные техники, жанры и форматы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608888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Театральная сфера: театральные постановки, перфомансы, хэппенинги, иммерсивный театр и др.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433874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4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Инсталляции, видеоарт, видеоперформансы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756101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5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Выставка как проект: перевод экспликаций, сопроводительных материалов и каталогов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395435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6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Архитектура. История архитектурных стилей. Объекты культурного наследия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62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38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9486" y="0"/>
            <a:ext cx="7304314" cy="1062446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Россия, г. Санкт-Петербург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6-ая линия В.О., д. 15, офис 101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+7 (812) 363-66-59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perevod.spb@spbu.ru</a:t>
            </a:r>
            <a:b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www.perevod.spbu.ru</a:t>
            </a:r>
            <a:endParaRPr lang="ru-RU" sz="1400" dirty="0">
              <a:solidFill>
                <a:srgbClr val="B4340E"/>
              </a:solidFill>
              <a:latin typeface="HelveticaNeueCyr" panose="02000503040000020004" pitchFamily="50" charset="-52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A467848-3054-423F-9B49-D33038E7B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848892"/>
              </p:ext>
            </p:extLst>
          </p:nvPr>
        </p:nvGraphicFramePr>
        <p:xfrm>
          <a:off x="586410" y="1260000"/>
          <a:ext cx="11151703" cy="2451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764">
                  <a:extLst>
                    <a:ext uri="{9D8B030D-6E8A-4147-A177-3AD203B41FA5}">
                      <a16:colId xmlns:a16="http://schemas.microsoft.com/office/drawing/2014/main" val="3839369282"/>
                    </a:ext>
                  </a:extLst>
                </a:gridCol>
                <a:gridCol w="6220255">
                  <a:extLst>
                    <a:ext uri="{9D8B030D-6E8A-4147-A177-3AD203B41FA5}">
                      <a16:colId xmlns:a16="http://schemas.microsoft.com/office/drawing/2014/main" val="215464196"/>
                    </a:ext>
                  </a:extLst>
                </a:gridCol>
                <a:gridCol w="1444306">
                  <a:extLst>
                    <a:ext uri="{9D8B030D-6E8A-4147-A177-3AD203B41FA5}">
                      <a16:colId xmlns:a16="http://schemas.microsoft.com/office/drawing/2014/main" val="3047051840"/>
                    </a:ext>
                  </a:extLst>
                </a:gridCol>
                <a:gridCol w="2632378">
                  <a:extLst>
                    <a:ext uri="{9D8B030D-6E8A-4147-A177-3AD203B41FA5}">
                      <a16:colId xmlns:a16="http://schemas.microsoft.com/office/drawing/2014/main" val="3772272816"/>
                    </a:ext>
                  </a:extLst>
                </a:gridCol>
              </a:tblGrid>
              <a:tr h="56251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Номер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Название темы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Количество  часов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Формат занятий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11461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7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Основы музеологии. Основные музеи мира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569258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8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Биеннале, триеннале, международные выставки и форумы. Аукционные дома: принципы работы, основные игроки и бренды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608888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9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Итоговая аттестация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Экзамен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433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435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</TotalTime>
  <Words>239</Words>
  <Application>Microsoft Office PowerPoint</Application>
  <PresentationFormat>Широкоэкранный</PresentationFormat>
  <Paragraphs>48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HelveticaNeueCyr</vt:lpstr>
      <vt:lpstr>Тема Office</vt:lpstr>
      <vt:lpstr>Россия, г. Санкт-Петербург 6-ая линия В.О., д. 15, офис 101 +7 (812) 363-66-59 perevod.spb@spbu.ru www.perevod.spbu.ru</vt:lpstr>
      <vt:lpstr>Россия, г. Санкт-Петербург 6-ая линия В.О., д. 15, офис 101 +7 (812) 363-66-59 perevod.spb@spbu.ru www.perevod.spbu.ru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ГИД-ПЕРЕВОДЧИК</dc:title>
  <dc:creator>Марина Добровольская</dc:creator>
  <cp:lastModifiedBy>Анисимова Ксения</cp:lastModifiedBy>
  <cp:revision>46</cp:revision>
  <dcterms:created xsi:type="dcterms:W3CDTF">2018-04-16T18:18:47Z</dcterms:created>
  <dcterms:modified xsi:type="dcterms:W3CDTF">2023-03-11T19:51:10Z</dcterms:modified>
</cp:coreProperties>
</file>