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40E"/>
    <a:srgbClr val="A8340E"/>
    <a:srgbClr val="B4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4000"/>
            <a:ext cx="10373139" cy="7527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Искусство перевода. Устный последовательный перевод</a:t>
            </a:r>
          </a:p>
          <a:p>
            <a:pPr marL="0" indent="0" algn="ctr">
              <a:buNone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24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контактных часа (всего 72 часа),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8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занятий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298627"/>
              </p:ext>
            </p:extLst>
          </p:nvPr>
        </p:nvGraphicFramePr>
        <p:xfrm>
          <a:off x="586410" y="2232000"/>
          <a:ext cx="11151703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Теоретические основы и принципы последовательного перевода и оформление выходного сообщения. 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Особенности устного последовательного перевода. Техника речи переводчика. Знакомство с рабочим местом переводчика.</a:t>
                      </a:r>
                    </a:p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Принципы организации труда устного переводчика в различных ситуациях устного перевода. Стратегия проб и ошибок, ожидания, столлинга, линейности, вероятностного прогнозирования, знакового перевода, компресии и декомпрессии. Выбор стратегии последовательного перевода и чем он определяется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Приемы и навыки последовательного перевода. Техника речи и ораторские навыки. Перефраз и его разновидности. Использование стандартных клише и переводческих соответствий. Воспроизведение прецизионной информации</a:t>
                      </a:r>
                    </a:p>
                    <a:p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08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742613"/>
              </p:ext>
            </p:extLst>
          </p:nvPr>
        </p:nvGraphicFramePr>
        <p:xfrm>
          <a:off x="586410" y="1260000"/>
          <a:ext cx="11151703" cy="4373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  <a:p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Тренировочные упражнения на отработку навыков последовательного перевода. 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Развитие краткосрочной памяти («эхо»). Развитие смысловой памяти. Концентрация внимания. Развитие ассоциативного мышления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9985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Тренировочные упражнения на отработку навыков последовательного перевода. 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Развитие речевой компресии. Упражнения на вероятностное прогнозирование</a:t>
                      </a:r>
                    </a:p>
                    <a:p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867256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Тренировочные упражнения на отработку навыков последовательного перевода</a:t>
                      </a:r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. Практическая отработка навыков устного абзацно-фразового (последовательного) перевода. Анализ переводческой стратегии, приемов и ошибок</a:t>
                      </a:r>
                    </a:p>
                    <a:p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132499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 аттестация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35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539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295</Words>
  <Application>Microsoft Office PowerPoint</Application>
  <PresentationFormat>Широкоэкранный</PresentationFormat>
  <Paragraphs>37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37</cp:revision>
  <dcterms:created xsi:type="dcterms:W3CDTF">2018-04-16T18:18:47Z</dcterms:created>
  <dcterms:modified xsi:type="dcterms:W3CDTF">2023-03-11T19:39:04Z</dcterms:modified>
</cp:coreProperties>
</file>